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5"/>
  </p:sldMasterIdLst>
  <p:notesMasterIdLst>
    <p:notesMasterId r:id="rId6"/>
  </p:notesMasterIdLst>
  <p:sldIdLst>
    <p:sldId id="256" r:id="rId7"/>
    <p:sldId id="257" r:id="rId8"/>
  </p:sldIdLst>
  <p:sldSz cy="7772400" cx="100584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5FAEA31-42AC-4F31-B329-88A75F98FE4A}">
  <a:tblStyle styleId="{35FAEA31-42AC-4F31-B329-88A75F98FE4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324d40ef1ef_1_29: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324d40ef1ef_1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324d40ef1ef_1_38: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324d40ef1ef_1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92825" y="518160"/>
            <a:ext cx="3243900" cy="1813800"/>
          </a:xfrm>
          <a:prstGeom prst="rect">
            <a:avLst/>
          </a:prstGeom>
          <a:noFill/>
          <a:ln>
            <a:noFill/>
          </a:ln>
        </p:spPr>
        <p:txBody>
          <a:bodyPr anchorCtr="0" anchor="b" bIns="42400" lIns="84825" spcFirstLastPara="1" rIns="84825" wrap="square" tIns="42400">
            <a:noAutofit/>
          </a:bodyPr>
          <a:lstStyle>
            <a:lvl1pPr lvl="0" marR="0" algn="l">
              <a:lnSpc>
                <a:spcPct val="90000"/>
              </a:lnSpc>
              <a:spcBef>
                <a:spcPts val="0"/>
              </a:spcBef>
              <a:spcAft>
                <a:spcPts val="0"/>
              </a:spcAft>
              <a:buClr>
                <a:schemeClr val="dk1"/>
              </a:buClr>
              <a:buSzPts val="3000"/>
              <a:buFont typeface="Calibri"/>
              <a:buNone/>
              <a:defRPr b="0" i="0" sz="3000" u="none" cap="none" strike="noStrike">
                <a:solidFill>
                  <a:schemeClr val="dk1"/>
                </a:solidFill>
                <a:latin typeface="Calibri"/>
                <a:ea typeface="Calibri"/>
                <a:cs typeface="Calibri"/>
                <a:sym typeface="Calibri"/>
              </a:defRPr>
            </a:lvl1pPr>
            <a:lvl2pPr lvl="1">
              <a:spcBef>
                <a:spcPts val="0"/>
              </a:spcBef>
              <a:spcAft>
                <a:spcPts val="0"/>
              </a:spcAft>
              <a:buSzPts val="3000"/>
              <a:buNone/>
              <a:defRPr sz="1700"/>
            </a:lvl2pPr>
            <a:lvl3pPr lvl="2">
              <a:spcBef>
                <a:spcPts val="0"/>
              </a:spcBef>
              <a:spcAft>
                <a:spcPts val="0"/>
              </a:spcAft>
              <a:buSzPts val="3000"/>
              <a:buNone/>
              <a:defRPr sz="1700"/>
            </a:lvl3pPr>
            <a:lvl4pPr lvl="3">
              <a:spcBef>
                <a:spcPts val="0"/>
              </a:spcBef>
              <a:spcAft>
                <a:spcPts val="0"/>
              </a:spcAft>
              <a:buSzPts val="3000"/>
              <a:buNone/>
              <a:defRPr sz="1700"/>
            </a:lvl4pPr>
            <a:lvl5pPr lvl="4">
              <a:spcBef>
                <a:spcPts val="0"/>
              </a:spcBef>
              <a:spcAft>
                <a:spcPts val="0"/>
              </a:spcAft>
              <a:buSzPts val="3000"/>
              <a:buNone/>
              <a:defRPr sz="1700"/>
            </a:lvl5pPr>
            <a:lvl6pPr lvl="5">
              <a:spcBef>
                <a:spcPts val="0"/>
              </a:spcBef>
              <a:spcAft>
                <a:spcPts val="0"/>
              </a:spcAft>
              <a:buSzPts val="3000"/>
              <a:buNone/>
              <a:defRPr sz="1700"/>
            </a:lvl6pPr>
            <a:lvl7pPr lvl="6">
              <a:spcBef>
                <a:spcPts val="0"/>
              </a:spcBef>
              <a:spcAft>
                <a:spcPts val="0"/>
              </a:spcAft>
              <a:buSzPts val="3000"/>
              <a:buNone/>
              <a:defRPr sz="1700"/>
            </a:lvl7pPr>
            <a:lvl8pPr lvl="7">
              <a:spcBef>
                <a:spcPts val="0"/>
              </a:spcBef>
              <a:spcAft>
                <a:spcPts val="0"/>
              </a:spcAft>
              <a:buSzPts val="3000"/>
              <a:buNone/>
              <a:defRPr sz="1700"/>
            </a:lvl8pPr>
            <a:lvl9pPr lvl="8">
              <a:spcBef>
                <a:spcPts val="0"/>
              </a:spcBef>
              <a:spcAft>
                <a:spcPts val="0"/>
              </a:spcAft>
              <a:buSzPts val="3000"/>
              <a:buNone/>
              <a:defRPr sz="1700"/>
            </a:lvl9pPr>
          </a:lstStyle>
          <a:p/>
        </p:txBody>
      </p:sp>
      <p:sp>
        <p:nvSpPr>
          <p:cNvPr id="52" name="Google Shape;52;p13"/>
          <p:cNvSpPr txBox="1"/>
          <p:nvPr>
            <p:ph idx="1" type="body"/>
          </p:nvPr>
        </p:nvSpPr>
        <p:spPr>
          <a:xfrm>
            <a:off x="4276130" y="1119082"/>
            <a:ext cx="5092200" cy="5523300"/>
          </a:xfrm>
          <a:prstGeom prst="rect">
            <a:avLst/>
          </a:prstGeom>
          <a:noFill/>
          <a:ln>
            <a:noFill/>
          </a:ln>
        </p:spPr>
        <p:txBody>
          <a:bodyPr anchorCtr="0" anchor="t" bIns="42400" lIns="84825" spcFirstLastPara="1" rIns="84825" wrap="square" tIns="42400">
            <a:noAutofit/>
          </a:bodyPr>
          <a:lstStyle>
            <a:lvl1pPr indent="-419100" lvl="0" marL="457200" marR="0" algn="l">
              <a:lnSpc>
                <a:spcPct val="90000"/>
              </a:lnSpc>
              <a:spcBef>
                <a:spcPts val="1000"/>
              </a:spcBef>
              <a:spcAft>
                <a:spcPts val="0"/>
              </a:spcAft>
              <a:buClr>
                <a:schemeClr val="dk1"/>
              </a:buClr>
              <a:buSzPts val="3000"/>
              <a:buFont typeface="Arial"/>
              <a:buChar char="•"/>
              <a:defRPr b="0" i="0" sz="3000" u="none" cap="none" strike="noStrike">
                <a:solidFill>
                  <a:schemeClr val="dk1"/>
                </a:solidFill>
                <a:latin typeface="Calibri"/>
                <a:ea typeface="Calibri"/>
                <a:cs typeface="Calibri"/>
                <a:sym typeface="Calibri"/>
              </a:defRPr>
            </a:lvl1pPr>
            <a:lvl2pPr indent="-393700" lvl="1" marL="914400" marR="0" algn="l">
              <a:lnSpc>
                <a:spcPct val="90000"/>
              </a:lnSpc>
              <a:spcBef>
                <a:spcPts val="1700"/>
              </a:spcBef>
              <a:spcAft>
                <a:spcPts val="0"/>
              </a:spcAft>
              <a:buClr>
                <a:schemeClr val="dk1"/>
              </a:buClr>
              <a:buSzPts val="2600"/>
              <a:buFont typeface="Arial"/>
              <a:buChar char="•"/>
              <a:defRPr b="0" i="0" sz="2600" u="none" cap="none" strike="noStrike">
                <a:solidFill>
                  <a:schemeClr val="dk1"/>
                </a:solidFill>
                <a:latin typeface="Calibri"/>
                <a:ea typeface="Calibri"/>
                <a:cs typeface="Calibri"/>
                <a:sym typeface="Calibri"/>
              </a:defRPr>
            </a:lvl2pPr>
            <a:lvl3pPr indent="-368300" lvl="2" marL="1371600" marR="0" algn="l">
              <a:lnSpc>
                <a:spcPct val="90000"/>
              </a:lnSpc>
              <a:spcBef>
                <a:spcPts val="17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49250" lvl="3" marL="1828800" marR="0" algn="l">
              <a:lnSpc>
                <a:spcPct val="90000"/>
              </a:lnSpc>
              <a:spcBef>
                <a:spcPts val="1700"/>
              </a:spcBef>
              <a:spcAft>
                <a:spcPts val="0"/>
              </a:spcAft>
              <a:buClr>
                <a:schemeClr val="dk1"/>
              </a:buClr>
              <a:buSzPts val="1900"/>
              <a:buFont typeface="Arial"/>
              <a:buChar char="•"/>
              <a:defRPr b="0" i="0" sz="1900" u="none" cap="none" strike="noStrike">
                <a:solidFill>
                  <a:schemeClr val="dk1"/>
                </a:solidFill>
                <a:latin typeface="Calibri"/>
                <a:ea typeface="Calibri"/>
                <a:cs typeface="Calibri"/>
                <a:sym typeface="Calibri"/>
              </a:defRPr>
            </a:lvl4pPr>
            <a:lvl5pPr indent="-349250" lvl="4" marL="2286000" marR="0" algn="l">
              <a:lnSpc>
                <a:spcPct val="90000"/>
              </a:lnSpc>
              <a:spcBef>
                <a:spcPts val="1700"/>
              </a:spcBef>
              <a:spcAft>
                <a:spcPts val="0"/>
              </a:spcAft>
              <a:buClr>
                <a:schemeClr val="dk1"/>
              </a:buClr>
              <a:buSzPts val="1900"/>
              <a:buFont typeface="Arial"/>
              <a:buChar char="•"/>
              <a:defRPr b="0" i="0" sz="1900" u="none" cap="none" strike="noStrike">
                <a:solidFill>
                  <a:schemeClr val="dk1"/>
                </a:solidFill>
                <a:latin typeface="Calibri"/>
                <a:ea typeface="Calibri"/>
                <a:cs typeface="Calibri"/>
                <a:sym typeface="Calibri"/>
              </a:defRPr>
            </a:lvl5pPr>
            <a:lvl6pPr indent="-349250" lvl="5" marL="2743200" marR="0" algn="l">
              <a:lnSpc>
                <a:spcPct val="90000"/>
              </a:lnSpc>
              <a:spcBef>
                <a:spcPts val="1700"/>
              </a:spcBef>
              <a:spcAft>
                <a:spcPts val="0"/>
              </a:spcAft>
              <a:buClr>
                <a:schemeClr val="dk1"/>
              </a:buClr>
              <a:buSzPts val="1900"/>
              <a:buFont typeface="Arial"/>
              <a:buChar char="•"/>
              <a:defRPr b="0" i="0" sz="1900" u="none" cap="none" strike="noStrike">
                <a:solidFill>
                  <a:schemeClr val="dk1"/>
                </a:solidFill>
                <a:latin typeface="Calibri"/>
                <a:ea typeface="Calibri"/>
                <a:cs typeface="Calibri"/>
                <a:sym typeface="Calibri"/>
              </a:defRPr>
            </a:lvl6pPr>
            <a:lvl7pPr indent="-349250" lvl="6" marL="3200400" marR="0" algn="l">
              <a:lnSpc>
                <a:spcPct val="90000"/>
              </a:lnSpc>
              <a:spcBef>
                <a:spcPts val="1700"/>
              </a:spcBef>
              <a:spcAft>
                <a:spcPts val="0"/>
              </a:spcAft>
              <a:buClr>
                <a:schemeClr val="dk1"/>
              </a:buClr>
              <a:buSzPts val="1900"/>
              <a:buFont typeface="Arial"/>
              <a:buChar char="•"/>
              <a:defRPr b="0" i="0" sz="1900" u="none" cap="none" strike="noStrike">
                <a:solidFill>
                  <a:schemeClr val="dk1"/>
                </a:solidFill>
                <a:latin typeface="Calibri"/>
                <a:ea typeface="Calibri"/>
                <a:cs typeface="Calibri"/>
                <a:sym typeface="Calibri"/>
              </a:defRPr>
            </a:lvl7pPr>
            <a:lvl8pPr indent="-349250" lvl="7" marL="3657600" marR="0" algn="l">
              <a:lnSpc>
                <a:spcPct val="90000"/>
              </a:lnSpc>
              <a:spcBef>
                <a:spcPts val="1700"/>
              </a:spcBef>
              <a:spcAft>
                <a:spcPts val="0"/>
              </a:spcAft>
              <a:buClr>
                <a:schemeClr val="dk1"/>
              </a:buClr>
              <a:buSzPts val="1900"/>
              <a:buFont typeface="Arial"/>
              <a:buChar char="•"/>
              <a:defRPr b="0" i="0" sz="1900" u="none" cap="none" strike="noStrike">
                <a:solidFill>
                  <a:schemeClr val="dk1"/>
                </a:solidFill>
                <a:latin typeface="Calibri"/>
                <a:ea typeface="Calibri"/>
                <a:cs typeface="Calibri"/>
                <a:sym typeface="Calibri"/>
              </a:defRPr>
            </a:lvl8pPr>
            <a:lvl9pPr indent="-349250" lvl="8" marL="4114800" marR="0" algn="l">
              <a:lnSpc>
                <a:spcPct val="90000"/>
              </a:lnSpc>
              <a:spcBef>
                <a:spcPts val="1700"/>
              </a:spcBef>
              <a:spcAft>
                <a:spcPts val="1700"/>
              </a:spcAft>
              <a:buClr>
                <a:schemeClr val="dk1"/>
              </a:buClr>
              <a:buSzPts val="1900"/>
              <a:buFont typeface="Arial"/>
              <a:buChar char="•"/>
              <a:defRPr b="0" i="0" sz="19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92825" y="2331720"/>
            <a:ext cx="3243900" cy="4319700"/>
          </a:xfrm>
          <a:prstGeom prst="rect">
            <a:avLst/>
          </a:prstGeom>
          <a:noFill/>
          <a:ln>
            <a:noFill/>
          </a:ln>
        </p:spPr>
        <p:txBody>
          <a:bodyPr anchorCtr="0" anchor="t" bIns="42400" lIns="84825" spcFirstLastPara="1" rIns="84825" wrap="square" tIns="42400">
            <a:noAutofit/>
          </a:bodyPr>
          <a:lstStyle>
            <a:lvl1pPr indent="-228600" lvl="0" marL="457200" marR="0" algn="l">
              <a:lnSpc>
                <a:spcPct val="90000"/>
              </a:lnSpc>
              <a:spcBef>
                <a:spcPts val="10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1pPr>
            <a:lvl2pPr indent="-228600" lvl="1" marL="914400" marR="0" algn="l">
              <a:lnSpc>
                <a:spcPct val="90000"/>
              </a:lnSpc>
              <a:spcBef>
                <a:spcPts val="17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2pPr>
            <a:lvl3pPr indent="-228600" lvl="2" marL="1371600" marR="0" algn="l">
              <a:lnSpc>
                <a:spcPct val="90000"/>
              </a:lnSpc>
              <a:spcBef>
                <a:spcPts val="17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3pPr>
            <a:lvl4pPr indent="-228600" lvl="3" marL="1828800" marR="0" algn="l">
              <a:lnSpc>
                <a:spcPct val="90000"/>
              </a:lnSpc>
              <a:spcBef>
                <a:spcPts val="17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4pPr>
            <a:lvl5pPr indent="-228600" lvl="4" marL="2286000" marR="0" algn="l">
              <a:lnSpc>
                <a:spcPct val="90000"/>
              </a:lnSpc>
              <a:spcBef>
                <a:spcPts val="17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5pPr>
            <a:lvl6pPr indent="-228600" lvl="5" marL="2743200" marR="0" algn="l">
              <a:lnSpc>
                <a:spcPct val="90000"/>
              </a:lnSpc>
              <a:spcBef>
                <a:spcPts val="17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6pPr>
            <a:lvl7pPr indent="-228600" lvl="6" marL="3200400" marR="0" algn="l">
              <a:lnSpc>
                <a:spcPct val="90000"/>
              </a:lnSpc>
              <a:spcBef>
                <a:spcPts val="17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7pPr>
            <a:lvl8pPr indent="-228600" lvl="7" marL="3657600" marR="0" algn="l">
              <a:lnSpc>
                <a:spcPct val="90000"/>
              </a:lnSpc>
              <a:spcBef>
                <a:spcPts val="1700"/>
              </a:spcBef>
              <a:spcAft>
                <a:spcPts val="0"/>
              </a:spcAft>
              <a:buClr>
                <a:schemeClr val="dk1"/>
              </a:buClr>
              <a:buSzPts val="1000"/>
              <a:buFont typeface="Arial"/>
              <a:buNone/>
              <a:defRPr b="0" i="0" sz="1000" u="none" cap="none" strike="noStrike">
                <a:solidFill>
                  <a:schemeClr val="dk1"/>
                </a:solidFill>
                <a:latin typeface="Calibri"/>
                <a:ea typeface="Calibri"/>
                <a:cs typeface="Calibri"/>
                <a:sym typeface="Calibri"/>
              </a:defRPr>
            </a:lvl8pPr>
            <a:lvl9pPr indent="-228600" lvl="8" marL="4114800" marR="0" algn="l">
              <a:lnSpc>
                <a:spcPct val="90000"/>
              </a:lnSpc>
              <a:spcBef>
                <a:spcPts val="1700"/>
              </a:spcBef>
              <a:spcAft>
                <a:spcPts val="1700"/>
              </a:spcAft>
              <a:buClr>
                <a:schemeClr val="dk1"/>
              </a:buClr>
              <a:buSzPts val="1000"/>
              <a:buFont typeface="Arial"/>
              <a:buNone/>
              <a:defRPr b="0" i="0" sz="10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91515" y="7203863"/>
            <a:ext cx="2263200" cy="414000"/>
          </a:xfrm>
          <a:prstGeom prst="rect">
            <a:avLst/>
          </a:prstGeom>
          <a:noFill/>
          <a:ln>
            <a:noFill/>
          </a:ln>
        </p:spPr>
        <p:txBody>
          <a:bodyPr anchorCtr="0" anchor="ctr" bIns="42400" lIns="84825" spcFirstLastPara="1" rIns="84825" wrap="square" tIns="42400">
            <a:noAutofit/>
          </a:bodyPr>
          <a:lstStyle>
            <a:lvl1pPr lvl="0" marR="0" algn="l">
              <a:spcBef>
                <a:spcPts val="0"/>
              </a:spcBef>
              <a:spcAft>
                <a:spcPts val="0"/>
              </a:spcAft>
              <a:buSzPts val="1700"/>
              <a:buNone/>
              <a:defRPr sz="1100">
                <a:solidFill>
                  <a:srgbClr val="888888"/>
                </a:solidFill>
                <a:latin typeface="Calibri"/>
                <a:ea typeface="Calibri"/>
                <a:cs typeface="Calibri"/>
                <a:sym typeface="Calibri"/>
              </a:defRPr>
            </a:lvl1pPr>
            <a:lvl2pPr lvl="1" marR="0" algn="l">
              <a:spcBef>
                <a:spcPts val="0"/>
              </a:spcBef>
              <a:spcAft>
                <a:spcPts val="0"/>
              </a:spcAft>
              <a:buSzPts val="1700"/>
              <a:buNone/>
              <a:defRPr b="0" i="0" sz="1700" u="none" cap="none" strike="noStrike">
                <a:solidFill>
                  <a:schemeClr val="dk1"/>
                </a:solidFill>
                <a:latin typeface="Calibri"/>
                <a:ea typeface="Calibri"/>
                <a:cs typeface="Calibri"/>
                <a:sym typeface="Calibri"/>
              </a:defRPr>
            </a:lvl2pPr>
            <a:lvl3pPr lvl="2" marR="0" algn="l">
              <a:spcBef>
                <a:spcPts val="0"/>
              </a:spcBef>
              <a:spcAft>
                <a:spcPts val="0"/>
              </a:spcAft>
              <a:buSzPts val="1700"/>
              <a:buNone/>
              <a:defRPr b="0" i="0" sz="1700" u="none" cap="none" strike="noStrike">
                <a:solidFill>
                  <a:schemeClr val="dk1"/>
                </a:solidFill>
                <a:latin typeface="Calibri"/>
                <a:ea typeface="Calibri"/>
                <a:cs typeface="Calibri"/>
                <a:sym typeface="Calibri"/>
              </a:defRPr>
            </a:lvl3pPr>
            <a:lvl4pPr lvl="3" marR="0" algn="l">
              <a:spcBef>
                <a:spcPts val="0"/>
              </a:spcBef>
              <a:spcAft>
                <a:spcPts val="0"/>
              </a:spcAft>
              <a:buSzPts val="1700"/>
              <a:buNone/>
              <a:defRPr b="0" i="0" sz="1700" u="none" cap="none" strike="noStrike">
                <a:solidFill>
                  <a:schemeClr val="dk1"/>
                </a:solidFill>
                <a:latin typeface="Calibri"/>
                <a:ea typeface="Calibri"/>
                <a:cs typeface="Calibri"/>
                <a:sym typeface="Calibri"/>
              </a:defRPr>
            </a:lvl4pPr>
            <a:lvl5pPr lvl="4" marR="0" algn="l">
              <a:spcBef>
                <a:spcPts val="0"/>
              </a:spcBef>
              <a:spcAft>
                <a:spcPts val="0"/>
              </a:spcAft>
              <a:buSzPts val="1700"/>
              <a:buNone/>
              <a:defRPr b="0" i="0" sz="1700" u="none" cap="none" strike="noStrike">
                <a:solidFill>
                  <a:schemeClr val="dk1"/>
                </a:solidFill>
                <a:latin typeface="Calibri"/>
                <a:ea typeface="Calibri"/>
                <a:cs typeface="Calibri"/>
                <a:sym typeface="Calibri"/>
              </a:defRPr>
            </a:lvl5pPr>
            <a:lvl6pPr lvl="5" marR="0" algn="l">
              <a:spcBef>
                <a:spcPts val="0"/>
              </a:spcBef>
              <a:spcAft>
                <a:spcPts val="0"/>
              </a:spcAft>
              <a:buSzPts val="1700"/>
              <a:buNone/>
              <a:defRPr b="0" i="0" sz="1700" u="none" cap="none" strike="noStrike">
                <a:solidFill>
                  <a:schemeClr val="dk1"/>
                </a:solidFill>
                <a:latin typeface="Calibri"/>
                <a:ea typeface="Calibri"/>
                <a:cs typeface="Calibri"/>
                <a:sym typeface="Calibri"/>
              </a:defRPr>
            </a:lvl6pPr>
            <a:lvl7pPr lvl="6" marR="0" algn="l">
              <a:spcBef>
                <a:spcPts val="0"/>
              </a:spcBef>
              <a:spcAft>
                <a:spcPts val="0"/>
              </a:spcAft>
              <a:buSzPts val="1700"/>
              <a:buNone/>
              <a:defRPr b="0" i="0" sz="1700" u="none" cap="none" strike="noStrike">
                <a:solidFill>
                  <a:schemeClr val="dk1"/>
                </a:solidFill>
                <a:latin typeface="Calibri"/>
                <a:ea typeface="Calibri"/>
                <a:cs typeface="Calibri"/>
                <a:sym typeface="Calibri"/>
              </a:defRPr>
            </a:lvl7pPr>
            <a:lvl8pPr lvl="7" marR="0" algn="l">
              <a:spcBef>
                <a:spcPts val="0"/>
              </a:spcBef>
              <a:spcAft>
                <a:spcPts val="0"/>
              </a:spcAft>
              <a:buSzPts val="1700"/>
              <a:buNone/>
              <a:defRPr b="0" i="0" sz="1700" u="none" cap="none" strike="noStrike">
                <a:solidFill>
                  <a:schemeClr val="dk1"/>
                </a:solidFill>
                <a:latin typeface="Calibri"/>
                <a:ea typeface="Calibri"/>
                <a:cs typeface="Calibri"/>
                <a:sym typeface="Calibri"/>
              </a:defRPr>
            </a:lvl8pPr>
            <a:lvl9pPr lvl="8" marR="0" algn="l">
              <a:spcBef>
                <a:spcPts val="0"/>
              </a:spcBef>
              <a:spcAft>
                <a:spcPts val="0"/>
              </a:spcAft>
              <a:buSzPts val="1700"/>
              <a:buNone/>
              <a:defRPr b="0" i="0" sz="17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331845" y="7203863"/>
            <a:ext cx="3394800" cy="414000"/>
          </a:xfrm>
          <a:prstGeom prst="rect">
            <a:avLst/>
          </a:prstGeom>
          <a:noFill/>
          <a:ln>
            <a:noFill/>
          </a:ln>
        </p:spPr>
        <p:txBody>
          <a:bodyPr anchorCtr="0" anchor="ctr" bIns="42400" lIns="84825" spcFirstLastPara="1" rIns="84825" wrap="square" tIns="42400">
            <a:noAutofit/>
          </a:bodyPr>
          <a:lstStyle>
            <a:lvl1pPr lvl="0" marR="0" algn="ctr">
              <a:spcBef>
                <a:spcPts val="0"/>
              </a:spcBef>
              <a:spcAft>
                <a:spcPts val="0"/>
              </a:spcAft>
              <a:buSzPts val="1700"/>
              <a:buNone/>
              <a:defRPr sz="1100">
                <a:solidFill>
                  <a:srgbClr val="888888"/>
                </a:solidFill>
                <a:latin typeface="Calibri"/>
                <a:ea typeface="Calibri"/>
                <a:cs typeface="Calibri"/>
                <a:sym typeface="Calibri"/>
              </a:defRPr>
            </a:lvl1pPr>
            <a:lvl2pPr lvl="1" marR="0" algn="l">
              <a:spcBef>
                <a:spcPts val="0"/>
              </a:spcBef>
              <a:spcAft>
                <a:spcPts val="0"/>
              </a:spcAft>
              <a:buSzPts val="1700"/>
              <a:buNone/>
              <a:defRPr b="0" i="0" sz="1700" u="none" cap="none" strike="noStrike">
                <a:solidFill>
                  <a:schemeClr val="dk1"/>
                </a:solidFill>
                <a:latin typeface="Calibri"/>
                <a:ea typeface="Calibri"/>
                <a:cs typeface="Calibri"/>
                <a:sym typeface="Calibri"/>
              </a:defRPr>
            </a:lvl2pPr>
            <a:lvl3pPr lvl="2" marR="0" algn="l">
              <a:spcBef>
                <a:spcPts val="0"/>
              </a:spcBef>
              <a:spcAft>
                <a:spcPts val="0"/>
              </a:spcAft>
              <a:buSzPts val="1700"/>
              <a:buNone/>
              <a:defRPr b="0" i="0" sz="1700" u="none" cap="none" strike="noStrike">
                <a:solidFill>
                  <a:schemeClr val="dk1"/>
                </a:solidFill>
                <a:latin typeface="Calibri"/>
                <a:ea typeface="Calibri"/>
                <a:cs typeface="Calibri"/>
                <a:sym typeface="Calibri"/>
              </a:defRPr>
            </a:lvl3pPr>
            <a:lvl4pPr lvl="3" marR="0" algn="l">
              <a:spcBef>
                <a:spcPts val="0"/>
              </a:spcBef>
              <a:spcAft>
                <a:spcPts val="0"/>
              </a:spcAft>
              <a:buSzPts val="1700"/>
              <a:buNone/>
              <a:defRPr b="0" i="0" sz="1700" u="none" cap="none" strike="noStrike">
                <a:solidFill>
                  <a:schemeClr val="dk1"/>
                </a:solidFill>
                <a:latin typeface="Calibri"/>
                <a:ea typeface="Calibri"/>
                <a:cs typeface="Calibri"/>
                <a:sym typeface="Calibri"/>
              </a:defRPr>
            </a:lvl4pPr>
            <a:lvl5pPr lvl="4" marR="0" algn="l">
              <a:spcBef>
                <a:spcPts val="0"/>
              </a:spcBef>
              <a:spcAft>
                <a:spcPts val="0"/>
              </a:spcAft>
              <a:buSzPts val="1700"/>
              <a:buNone/>
              <a:defRPr b="0" i="0" sz="1700" u="none" cap="none" strike="noStrike">
                <a:solidFill>
                  <a:schemeClr val="dk1"/>
                </a:solidFill>
                <a:latin typeface="Calibri"/>
                <a:ea typeface="Calibri"/>
                <a:cs typeface="Calibri"/>
                <a:sym typeface="Calibri"/>
              </a:defRPr>
            </a:lvl5pPr>
            <a:lvl6pPr lvl="5" marR="0" algn="l">
              <a:spcBef>
                <a:spcPts val="0"/>
              </a:spcBef>
              <a:spcAft>
                <a:spcPts val="0"/>
              </a:spcAft>
              <a:buSzPts val="1700"/>
              <a:buNone/>
              <a:defRPr b="0" i="0" sz="1700" u="none" cap="none" strike="noStrike">
                <a:solidFill>
                  <a:schemeClr val="dk1"/>
                </a:solidFill>
                <a:latin typeface="Calibri"/>
                <a:ea typeface="Calibri"/>
                <a:cs typeface="Calibri"/>
                <a:sym typeface="Calibri"/>
              </a:defRPr>
            </a:lvl6pPr>
            <a:lvl7pPr lvl="6" marR="0" algn="l">
              <a:spcBef>
                <a:spcPts val="0"/>
              </a:spcBef>
              <a:spcAft>
                <a:spcPts val="0"/>
              </a:spcAft>
              <a:buSzPts val="1700"/>
              <a:buNone/>
              <a:defRPr b="0" i="0" sz="1700" u="none" cap="none" strike="noStrike">
                <a:solidFill>
                  <a:schemeClr val="dk1"/>
                </a:solidFill>
                <a:latin typeface="Calibri"/>
                <a:ea typeface="Calibri"/>
                <a:cs typeface="Calibri"/>
                <a:sym typeface="Calibri"/>
              </a:defRPr>
            </a:lvl7pPr>
            <a:lvl8pPr lvl="7" marR="0" algn="l">
              <a:spcBef>
                <a:spcPts val="0"/>
              </a:spcBef>
              <a:spcAft>
                <a:spcPts val="0"/>
              </a:spcAft>
              <a:buSzPts val="1700"/>
              <a:buNone/>
              <a:defRPr b="0" i="0" sz="1700" u="none" cap="none" strike="noStrike">
                <a:solidFill>
                  <a:schemeClr val="dk1"/>
                </a:solidFill>
                <a:latin typeface="Calibri"/>
                <a:ea typeface="Calibri"/>
                <a:cs typeface="Calibri"/>
                <a:sym typeface="Calibri"/>
              </a:defRPr>
            </a:lvl8pPr>
            <a:lvl9pPr lvl="8" marR="0" algn="l">
              <a:spcBef>
                <a:spcPts val="0"/>
              </a:spcBef>
              <a:spcAft>
                <a:spcPts val="0"/>
              </a:spcAft>
              <a:buSzPts val="1700"/>
              <a:buNone/>
              <a:defRPr b="0" i="0" sz="17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7103745" y="7203863"/>
            <a:ext cx="2263200" cy="414000"/>
          </a:xfrm>
          <a:prstGeom prst="rect">
            <a:avLst/>
          </a:prstGeom>
          <a:noFill/>
          <a:ln>
            <a:noFill/>
          </a:ln>
        </p:spPr>
        <p:txBody>
          <a:bodyPr anchorCtr="0" anchor="ctr" bIns="42400" lIns="84825" spcFirstLastPara="1" rIns="84825" wrap="square" tIns="42400">
            <a:noAutofit/>
          </a:bodyPr>
          <a:lstStyle>
            <a:lvl1pPr indent="0" lvl="0" marL="0" marR="0" algn="r">
              <a:spcBef>
                <a:spcPts val="0"/>
              </a:spcBef>
              <a:buNone/>
              <a:defRPr sz="1100">
                <a:solidFill>
                  <a:srgbClr val="888888"/>
                </a:solidFill>
                <a:latin typeface="Calibri"/>
                <a:ea typeface="Calibri"/>
                <a:cs typeface="Calibri"/>
                <a:sym typeface="Calibri"/>
              </a:defRPr>
            </a:lvl1pPr>
            <a:lvl2pPr indent="0" lvl="1" marL="0" marR="0" algn="r">
              <a:spcBef>
                <a:spcPts val="0"/>
              </a:spcBef>
              <a:buNone/>
              <a:defRPr sz="1100">
                <a:solidFill>
                  <a:srgbClr val="888888"/>
                </a:solidFill>
                <a:latin typeface="Calibri"/>
                <a:ea typeface="Calibri"/>
                <a:cs typeface="Calibri"/>
                <a:sym typeface="Calibri"/>
              </a:defRPr>
            </a:lvl2pPr>
            <a:lvl3pPr indent="0" lvl="2" marL="0" marR="0" algn="r">
              <a:spcBef>
                <a:spcPts val="0"/>
              </a:spcBef>
              <a:buNone/>
              <a:defRPr sz="1100">
                <a:solidFill>
                  <a:srgbClr val="888888"/>
                </a:solidFill>
                <a:latin typeface="Calibri"/>
                <a:ea typeface="Calibri"/>
                <a:cs typeface="Calibri"/>
                <a:sym typeface="Calibri"/>
              </a:defRPr>
            </a:lvl3pPr>
            <a:lvl4pPr indent="0" lvl="3" marL="0" marR="0" algn="r">
              <a:spcBef>
                <a:spcPts val="0"/>
              </a:spcBef>
              <a:buNone/>
              <a:defRPr sz="1100">
                <a:solidFill>
                  <a:srgbClr val="888888"/>
                </a:solidFill>
                <a:latin typeface="Calibri"/>
                <a:ea typeface="Calibri"/>
                <a:cs typeface="Calibri"/>
                <a:sym typeface="Calibri"/>
              </a:defRPr>
            </a:lvl4pPr>
            <a:lvl5pPr indent="0" lvl="4" marL="0" marR="0" algn="r">
              <a:spcBef>
                <a:spcPts val="0"/>
              </a:spcBef>
              <a:buNone/>
              <a:defRPr sz="1100">
                <a:solidFill>
                  <a:srgbClr val="888888"/>
                </a:solidFill>
                <a:latin typeface="Calibri"/>
                <a:ea typeface="Calibri"/>
                <a:cs typeface="Calibri"/>
                <a:sym typeface="Calibri"/>
              </a:defRPr>
            </a:lvl5pPr>
            <a:lvl6pPr indent="0" lvl="5" marL="0" marR="0" algn="r">
              <a:spcBef>
                <a:spcPts val="0"/>
              </a:spcBef>
              <a:buNone/>
              <a:defRPr sz="1100">
                <a:solidFill>
                  <a:srgbClr val="888888"/>
                </a:solidFill>
                <a:latin typeface="Calibri"/>
                <a:ea typeface="Calibri"/>
                <a:cs typeface="Calibri"/>
                <a:sym typeface="Calibri"/>
              </a:defRPr>
            </a:lvl6pPr>
            <a:lvl7pPr indent="0" lvl="6" marL="0" marR="0" algn="r">
              <a:spcBef>
                <a:spcPts val="0"/>
              </a:spcBef>
              <a:buNone/>
              <a:defRPr sz="1100">
                <a:solidFill>
                  <a:srgbClr val="888888"/>
                </a:solidFill>
                <a:latin typeface="Calibri"/>
                <a:ea typeface="Calibri"/>
                <a:cs typeface="Calibri"/>
                <a:sym typeface="Calibri"/>
              </a:defRPr>
            </a:lvl7pPr>
            <a:lvl8pPr indent="0" lvl="7" marL="0" marR="0" algn="r">
              <a:spcBef>
                <a:spcPts val="0"/>
              </a:spcBef>
              <a:buNone/>
              <a:defRPr sz="1100">
                <a:solidFill>
                  <a:srgbClr val="888888"/>
                </a:solidFill>
                <a:latin typeface="Calibri"/>
                <a:ea typeface="Calibri"/>
                <a:cs typeface="Calibri"/>
                <a:sym typeface="Calibri"/>
              </a:defRPr>
            </a:lvl8pPr>
            <a:lvl9pPr indent="0" lvl="8" marL="0" marR="0" algn="r">
              <a:spcBef>
                <a:spcPts val="0"/>
              </a:spcBef>
              <a:buNone/>
              <a:defRPr sz="11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I1ZkqSSMzBFqoJTdHKzWEz-ai9ufthjfKuOGRYaKZgM/copy?usp=sharing" TargetMode="External"/><Relationship Id="rId5" Type="http://schemas.openxmlformats.org/officeDocument/2006/relationships/hyperlink" Target="https://docs.google.com/presentation/d/1wxxWSzsEvBxkZtKHUniG5CNqVeRw_r1mVrkXkRR6f14/copy?usp=sharing" TargetMode="External"/><Relationship Id="rId6" Type="http://schemas.openxmlformats.org/officeDocument/2006/relationships/hyperlink" Target="https://docs.google.com/presentation/d/11SaeStztEP9q8OuD79vFClvH1W4djOGE-uO2NSfNqnM/copy?usp=sharing" TargetMode="External"/><Relationship Id="rId7" Type="http://schemas.openxmlformats.org/officeDocument/2006/relationships/hyperlink" Target="https://youtu.be/s_16dHUpk4A?feature=shared&amp;t=126" TargetMode="External"/><Relationship Id="rId8"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docs.google.com/presentation/u/0/d/1p3qVvZJKu8NRCC800qyTcCcu2B7_Odz5YZLJnKTAals/copy" TargetMode="External"/><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0" name="Shape 60"/>
        <p:cNvGrpSpPr/>
        <p:nvPr/>
      </p:nvGrpSpPr>
      <p:grpSpPr>
        <a:xfrm>
          <a:off x="0" y="0"/>
          <a:ext cx="0" cy="0"/>
          <a:chOff x="0" y="0"/>
          <a:chExt cx="0" cy="0"/>
        </a:xfrm>
      </p:grpSpPr>
      <p:pic>
        <p:nvPicPr>
          <p:cNvPr id="61" name="Google Shape;61;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2" name="Google Shape;62;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3" name="Google Shape;63;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4" name="Google Shape;64;p14"/>
          <p:cNvGraphicFramePr/>
          <p:nvPr/>
        </p:nvGraphicFramePr>
        <p:xfrm>
          <a:off x="488388" y="640088"/>
          <a:ext cx="3000000" cy="3000000"/>
        </p:xfrm>
        <a:graphic>
          <a:graphicData uri="http://schemas.openxmlformats.org/drawingml/2006/table">
            <a:tbl>
              <a:tblPr>
                <a:noFill/>
                <a:tableStyleId>{35FAEA31-42AC-4F31-B329-88A75F98FE4A}</a:tableStyleId>
              </a:tblPr>
              <a:tblGrid>
                <a:gridCol w="1458775"/>
                <a:gridCol w="3684800"/>
                <a:gridCol w="3910450"/>
              </a:tblGrid>
              <a:tr h="378475">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rPr b="1" lang="en">
                          <a:solidFill>
                            <a:schemeClr val="dk1"/>
                          </a:solidFill>
                          <a:latin typeface="Inter"/>
                          <a:ea typeface="Inter"/>
                          <a:cs typeface="Inter"/>
                          <a:sym typeface="Inter"/>
                        </a:rPr>
                        <a:t>LESSON 11: Debates Over Treatment</a:t>
                      </a:r>
                      <a:endParaRPr b="1">
                        <a:latin typeface="Inter"/>
                        <a:ea typeface="Inter"/>
                        <a:cs typeface="Inter"/>
                        <a:sym typeface="Inter"/>
                      </a:endParaRPr>
                    </a:p>
                  </a:txBody>
                  <a:tcPr marT="91425" marB="91425" marR="91425" marL="91425"/>
                </a:tc>
                <a:tc hMerge="1"/>
              </a:tr>
              <a:tr h="553175">
                <a:tc>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did conflicting Spanish perspectives on </a:t>
                      </a:r>
                      <a:r>
                        <a:rPr lang="en" sz="1200">
                          <a:solidFill>
                            <a:schemeClr val="dk1"/>
                          </a:solidFill>
                          <a:latin typeface="Inter"/>
                          <a:ea typeface="Inter"/>
                          <a:cs typeface="Inter"/>
                          <a:sym typeface="Inter"/>
                        </a:rPr>
                        <a:t>Indigenous</a:t>
                      </a:r>
                      <a:r>
                        <a:rPr lang="en" sz="1200">
                          <a:solidFill>
                            <a:schemeClr val="dk1"/>
                          </a:solidFill>
                          <a:latin typeface="Inter"/>
                          <a:ea typeface="Inter"/>
                          <a:cs typeface="Inter"/>
                          <a:sym typeface="Inter"/>
                        </a:rPr>
                        <a:t> peoples shape debates about their treatment in the Americas?</a:t>
                      </a:r>
                      <a:endParaRPr sz="1200">
                        <a:solidFill>
                          <a:schemeClr val="dk1"/>
                        </a:solidFill>
                        <a:latin typeface="Inter"/>
                        <a:ea typeface="Inter"/>
                        <a:cs typeface="Inter"/>
                        <a:sym typeface="Inter"/>
                      </a:endParaRPr>
                    </a:p>
                  </a:txBody>
                  <a:tcPr marT="91425" marB="91425" marR="91425" marL="91425"/>
                </a:tc>
                <a:tc hMerge="1"/>
              </a:tr>
              <a:tr h="363900">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7.9, 7.13</a:t>
                      </a:r>
                      <a:endParaRPr sz="1200">
                        <a:solidFill>
                          <a:schemeClr val="dk1"/>
                        </a:solidFill>
                        <a:latin typeface="Inter"/>
                        <a:ea typeface="Inter"/>
                        <a:cs typeface="Inter"/>
                        <a:sym typeface="Inter"/>
                      </a:endParaRPr>
                    </a:p>
                  </a:txBody>
                  <a:tcPr marT="91425" marB="91425" marR="91425" marL="91425"/>
                </a:tc>
                <a:tc hMerge="1"/>
              </a:tr>
              <a:tr h="553175">
                <a:tc>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Evaluating Arguments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Perspective</a:t>
                      </a:r>
                      <a:endParaRPr sz="1200">
                        <a:solidFill>
                          <a:schemeClr val="dk1"/>
                        </a:solidFill>
                        <a:latin typeface="Inter"/>
                        <a:ea typeface="Inter"/>
                        <a:cs typeface="Inter"/>
                        <a:sym typeface="Inter"/>
                      </a:endParaRPr>
                    </a:p>
                  </a:txBody>
                  <a:tcPr marT="91425" marB="91425" marR="91425" marL="91425"/>
                </a:tc>
                <a:tc hMerge="1"/>
              </a:tr>
              <a:tr h="5240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Justify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2- Notice, Wonder, Think</a:t>
                      </a:r>
                      <a:endParaRPr sz="1200">
                        <a:latin typeface="Inter"/>
                        <a:ea typeface="Inter"/>
                        <a:cs typeface="Inter"/>
                        <a:sym typeface="Inter"/>
                      </a:endParaRPr>
                    </a:p>
                  </a:txBody>
                  <a:tcPr marT="91425" marB="91425" marR="91425" marL="91425"/>
                </a:tc>
                <a:tc hMerge="1"/>
              </a:tr>
              <a:tr h="1222875">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4"/>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music choice</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3513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1 - </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LAUNCH</a:t>
                      </a:r>
                      <a:endParaRPr>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Begin with a video review of several aspects and impacts of Spanish colonization. Show the video from 2:06 and end at 4:35. Have students</a:t>
                      </a:r>
                      <a:r>
                        <a:rPr lang="en" sz="1200">
                          <a:solidFill>
                            <a:schemeClr val="dk1"/>
                          </a:solidFill>
                          <a:latin typeface="Inter"/>
                          <a:ea typeface="Inter"/>
                          <a:cs typeface="Inter"/>
                          <a:sym typeface="Inter"/>
                        </a:rPr>
                        <a:t> follow along with the transcript, and answer questions found on page 1 of the student worksheet. You may use the </a:t>
                      </a:r>
                      <a:r>
                        <a:rPr lang="en" sz="1200" u="sng">
                          <a:solidFill>
                            <a:schemeClr val="hlink"/>
                          </a:solidFill>
                          <a:latin typeface="Inter"/>
                          <a:ea typeface="Inter"/>
                          <a:cs typeface="Inter"/>
                          <a:sym typeface="Inter"/>
                          <a:hlinkClick r:id="rId5"/>
                        </a:rPr>
                        <a:t>Debates over Treatment Presentation</a:t>
                      </a:r>
                      <a:r>
                        <a:rPr lang="en" sz="1200">
                          <a:solidFill>
                            <a:schemeClr val="dk1"/>
                          </a:solidFill>
                          <a:latin typeface="Inter"/>
                          <a:ea typeface="Inter"/>
                          <a:cs typeface="Inter"/>
                          <a:sym typeface="Inter"/>
                        </a:rPr>
                        <a:t> (slides 1-2) to facilitate this activity if desired.</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481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a:t>
                      </a:r>
                      <a:r>
                        <a:rPr lang="en" sz="1200" u="sng">
                          <a:solidFill>
                            <a:schemeClr val="hlink"/>
                          </a:solidFill>
                          <a:latin typeface="Inter"/>
                          <a:ea typeface="Inter"/>
                          <a:cs typeface="Inter"/>
                          <a:sym typeface="Inter"/>
                          <a:hlinkClick r:id="rId6"/>
                        </a:rPr>
                        <a:t>Debates over Treatment Student Worksheet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Show </a:t>
                      </a:r>
                      <a:r>
                        <a:rPr lang="en" sz="1200" u="sng">
                          <a:solidFill>
                            <a:schemeClr val="hlink"/>
                          </a:solidFill>
                          <a:latin typeface="Inter"/>
                          <a:ea typeface="Inter"/>
                          <a:cs typeface="Inter"/>
                          <a:sym typeface="Inter"/>
                          <a:hlinkClick r:id="rId7"/>
                        </a:rPr>
                        <a:t>“Early Spanish and English Colonization”</a:t>
                      </a:r>
                      <a:r>
                        <a:rPr lang="en" sz="1200">
                          <a:solidFill>
                            <a:schemeClr val="dk1"/>
                          </a:solidFill>
                          <a:latin typeface="Inter"/>
                          <a:ea typeface="Inter"/>
                          <a:cs typeface="Inter"/>
                          <a:sym typeface="Inter"/>
                        </a:rPr>
                        <a:t> (Show from 2:06-4:35)</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follow along with the transcript and answer the two questions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Watch video and answer comprehension questions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5" name="Google Shape;65;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Exploration &amp; Colonization: Daily Lesson Plan (90 Minutes)</a:t>
            </a:r>
            <a:endParaRPr sz="1800">
              <a:solidFill>
                <a:srgbClr val="000000"/>
              </a:solidFill>
              <a:latin typeface="Plus Jakarta Sans Medium"/>
              <a:ea typeface="Plus Jakarta Sans Medium"/>
              <a:cs typeface="Plus Jakarta Sans Medium"/>
              <a:sym typeface="Plus Jakarta Sans Medium"/>
            </a:endParaRPr>
          </a:p>
        </p:txBody>
      </p:sp>
      <p:pic>
        <p:nvPicPr>
          <p:cNvPr id="66" name="Google Shape;66;p14"/>
          <p:cNvPicPr preferRelativeResize="0"/>
          <p:nvPr/>
        </p:nvPicPr>
        <p:blipFill>
          <a:blip r:embed="rId8">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0" name="Shape 70"/>
        <p:cNvGrpSpPr/>
        <p:nvPr/>
      </p:nvGrpSpPr>
      <p:grpSpPr>
        <a:xfrm>
          <a:off x="0" y="0"/>
          <a:ext cx="0" cy="0"/>
          <a:chOff x="0" y="0"/>
          <a:chExt cx="0" cy="0"/>
        </a:xfrm>
      </p:grpSpPr>
      <p:pic>
        <p:nvPicPr>
          <p:cNvPr id="71" name="Google Shape;71;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2" name="Google Shape;72;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3" name="Google Shape;73;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4" name="Google Shape;74;p15"/>
          <p:cNvGraphicFramePr/>
          <p:nvPr/>
        </p:nvGraphicFramePr>
        <p:xfrm>
          <a:off x="488388" y="564538"/>
          <a:ext cx="3000000" cy="3000000"/>
        </p:xfrm>
        <a:graphic>
          <a:graphicData uri="http://schemas.openxmlformats.org/drawingml/2006/table">
            <a:tbl>
              <a:tblPr>
                <a:noFill/>
                <a:tableStyleId>{35FAEA31-42AC-4F31-B329-88A75F98FE4A}</a:tableStyleId>
              </a:tblPr>
              <a:tblGrid>
                <a:gridCol w="1458775"/>
                <a:gridCol w="3684800"/>
                <a:gridCol w="3910450"/>
              </a:tblGrid>
              <a:tr h="393400">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LESSON 11: Debates Over Treatment - Continued</a:t>
                      </a:r>
                      <a:endParaRPr b="1">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54472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2-</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For the next activity, model primary source analysis using Source 1 (Page 2- Antonio Montesinos). Using the Group Directions on Slide 3 to guide the process. Then, students should be placed into five groups. Each student group should be assigned to one of the readings. They can work together to read their excerpt and answer the questions that accompany their excerpt.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4725">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Model source analysis using Source 1</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meet in 5 groups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Assign a reading to each student group</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Support students as needed</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Collectively participate in source analysis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Move to sit with group members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assigned source</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the accompanying questions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4472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EXHIBIT</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create a museum exhibit panel about the historical figure, their perspective, and argument regarding the </a:t>
                      </a:r>
                      <a:r>
                        <a:rPr lang="en" sz="1200">
                          <a:solidFill>
                            <a:schemeClr val="dk1"/>
                          </a:solidFill>
                          <a:latin typeface="Inter"/>
                          <a:ea typeface="Inter"/>
                          <a:cs typeface="Inter"/>
                          <a:sym typeface="Inter"/>
                        </a:rPr>
                        <a:t>treatment</a:t>
                      </a:r>
                      <a:r>
                        <a:rPr lang="en" sz="1200">
                          <a:solidFill>
                            <a:schemeClr val="dk1"/>
                          </a:solidFill>
                          <a:latin typeface="Inter"/>
                          <a:ea typeface="Inter"/>
                          <a:cs typeface="Inter"/>
                          <a:sym typeface="Inter"/>
                        </a:rPr>
                        <a:t> of Indigenous peoples. This can be done digitally through a platform such as Canva or Google Slides or on paper. Use slides 4 and 5 to show the instructions and an exemplar.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4725">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Go over the instructions and expectations for the museum exhibit panel (slide 4)</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Show and exemplar based on Source 1</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digital or paper access to template (page 8)</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Assign tasks to group members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Collaborate to create museum exhibit panel</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4472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Using slide 6, explain how to evaluate and offer feedback in a peer assessment. Students will complete an exit ticket where they view another group’s museum exhibit panel and evaluate it using the rubric and feedback questions.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4725">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Present slide 6 to guide students through peer evaluations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Have students set out or provide access to completed panels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the </a:t>
                      </a:r>
                      <a:r>
                        <a:rPr lang="en" sz="1200" u="sng">
                          <a:solidFill>
                            <a:schemeClr val="hlink"/>
                          </a:solidFill>
                          <a:latin typeface="Inter"/>
                          <a:ea typeface="Inter"/>
                          <a:cs typeface="Inter"/>
                          <a:sym typeface="Inter"/>
                          <a:hlinkClick r:id="rId4"/>
                        </a:rPr>
                        <a:t>exit ticket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View museum exhibit panel</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exit ticket</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5" name="Google Shape;75;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Exploration &amp; Colonization Daily Lesson Plan (90 Minutes)</a:t>
            </a:r>
            <a:endParaRPr sz="1800">
              <a:solidFill>
                <a:srgbClr val="000000"/>
              </a:solidFill>
              <a:latin typeface="Plus Jakarta Sans Medium"/>
              <a:ea typeface="Plus Jakarta Sans Medium"/>
              <a:cs typeface="Plus Jakarta Sans Medium"/>
              <a:sym typeface="Plus Jakarta Sans Medium"/>
            </a:endParaRPr>
          </a:p>
        </p:txBody>
      </p:sp>
      <p:pic>
        <p:nvPicPr>
          <p:cNvPr id="76" name="Google Shape;76;p15"/>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